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EBF0B-DE4C-44CF-99CD-85AD47360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10CB4D-82BF-4A7F-BA4C-94392CF6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79DE7-6181-403B-A845-F9B4B2BB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1BD6C0-249E-4AFD-AC00-19BD8E72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788DB2-68C0-4DFA-A7A7-7066CEB8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0BF81-E9F7-437D-BA00-3A5DDF50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5A5DDC-3F49-4DE4-AC71-C435557EA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0B42F-3556-4288-8CE9-D5BD8634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AA793F-3B63-4C4A-B468-5065048C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9FF22A-05AC-4481-BCBC-C25F318D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62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CCEC0A-D2BF-4F89-8ED4-E19B5ABF6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6B24A9-36AE-44B9-9E57-ADCA6AB9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834F6-C961-45A8-90D5-2E7B1586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1BB22-F6B5-4CA2-BE10-D6E5EFF9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EBD49-C314-45C7-848D-024BAEC9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53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D67F8-1719-415A-B541-973ABB5A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7CFDE-83BC-4B4A-9808-219214568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BDDCA7-8E28-421B-B17C-1B95263E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966766-DED6-4854-8F86-E087D260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F413D3-EECB-43A2-AF1D-5DD3E7AB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26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6AC6F-1D5E-4201-A533-564D2EB1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94CA08-EACB-4BCD-B0A1-F9076C80E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886568-72BE-4E6E-A6D4-58473B79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1E85A4-17A0-4716-89C8-EE332EDA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00B3EE-1690-4DBE-9315-B1466854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99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6EE75-A19C-43BE-B389-B2118D6A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DD7794-4FC6-44F9-9429-4B4AC3B5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C171A1-B1B3-4BBB-B75D-EC4CB9BE2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434EBA-0B54-4D38-947E-3233E0A3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3BFB2C-CB76-4222-B86D-6ED977A9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B08CC-70F4-4371-B17B-6EAFD6BA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52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ADE6C-F3DA-4ED9-A5B7-71F02746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DC1C76-F08F-417F-9EAA-F3C460C66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C3E7AF-85CD-4F8D-B06C-DE172BF08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E3595-02B9-4FC4-9515-3D3B16893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AC0634-60C4-47A0-8021-AB76AF2B2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DFDF09-E43E-4EF1-9926-78BB9934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9CF7F2-AEC1-4B50-8164-4BA4B293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8F33F6-ED04-4252-A5F1-7A553E09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06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53A90-9065-485D-A37F-C065093E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809334-2BE1-48F9-B0C5-13B2934C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4BB0B0-387A-48D2-AA8D-14B3F96B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7A6453-F0F6-4859-9834-00ADA99B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39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9B5B2B-C236-4B10-8202-BD5F7FF5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3D80DB-92BB-4F2F-8D9E-026F66AC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073C96-0FE9-45FC-A618-4B1E1CF5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52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6F613-29A8-4993-840E-A555E7C4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CA6D5-9E2F-41C4-9DA4-248D6BAE8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F9A0B-B394-41CD-84A4-775E10555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BC0F96-1598-4AEF-B295-C2BC8D81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7E46A5-55B3-4722-B6C5-4AFFF946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BCE868-E588-4FA6-8804-08A155AF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1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DFAB6-AB91-44AC-BEFA-04CC8C2E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F48EC6-FF98-4E47-9F5E-6EF468511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AD1E53-FA9C-4178-888A-E94D40ABE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0EDB68-6DA2-4814-BB45-B3F68D62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748E91-453A-42CF-BDA3-6771DA1B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DEFC50-32D0-428C-AAA6-36192397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54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2A2EEC-8742-4AD6-9965-629592A6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5B594D-5DD5-4470-A63C-90749A53C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C95672-44A2-4E9D-995C-038232F8C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3E941-3FA6-4B16-95D2-645EB0523B8E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38BAD8-346D-45B0-8753-E15BF2572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75AC3-6088-4B93-B8F4-04C353DFB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EC793-E8EA-454E-B0F3-0ADB84D09A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1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0E1D33-BE2B-44E9-A7FB-6CC619C3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198852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物理课大作业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—18342138—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zzm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763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8F8FA35-9436-43A3-921A-FC0D0A6D7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923297"/>
              </p:ext>
            </p:extLst>
          </p:nvPr>
        </p:nvGraphicFramePr>
        <p:xfrm>
          <a:off x="233902" y="985961"/>
          <a:ext cx="11724196" cy="515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09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  <a:gridCol w="5862098">
                  <a:extLst>
                    <a:ext uri="{9D8B030D-6E8A-4147-A177-3AD203B41FA5}">
                      <a16:colId xmlns:a16="http://schemas.microsoft.com/office/drawing/2014/main" val="2742812138"/>
                    </a:ext>
                  </a:extLst>
                </a:gridCol>
              </a:tblGrid>
              <a:tr h="572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v1:v2=3:1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Π/2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v1:v2=3:1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3Π/4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45843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DF80F3F-1A1A-46FB-AB88-5A6CEC3E1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2" y="1540565"/>
            <a:ext cx="5862098" cy="39080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3BFBA3-C4EF-4B25-BDF5-798D6B356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0564"/>
            <a:ext cx="5862098" cy="39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D0B4D22-6ED3-455E-94EC-847EFF322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765732"/>
              </p:ext>
            </p:extLst>
          </p:nvPr>
        </p:nvGraphicFramePr>
        <p:xfrm>
          <a:off x="337267" y="461176"/>
          <a:ext cx="5180938" cy="579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93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</a:tblGrid>
              <a:tr h="6432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v1:v2=3:1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Π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51513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95FE72E-B207-4C77-B94B-BB965073E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6" y="1174805"/>
            <a:ext cx="5180937" cy="34539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F7D4BF-C8A1-4278-B043-1C423A21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203" y="0"/>
            <a:ext cx="6392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8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8D38A7-1806-4533-8CBE-EF4EE519B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08391"/>
              </p:ext>
            </p:extLst>
          </p:nvPr>
        </p:nvGraphicFramePr>
        <p:xfrm>
          <a:off x="337267" y="461176"/>
          <a:ext cx="5180938" cy="579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93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</a:tblGrid>
              <a:tr h="6432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单摆：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51513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765167B-44CB-4C7E-BEFD-8A9DFA7BD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9" y="1079389"/>
            <a:ext cx="5179280" cy="3452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A7818D-1A68-470C-AA12-3B3E48E5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06" y="0"/>
            <a:ext cx="7667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8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786282F-BB03-4880-BC4B-CB47F1F3B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39439"/>
              </p:ext>
            </p:extLst>
          </p:nvPr>
        </p:nvGraphicFramePr>
        <p:xfrm>
          <a:off x="0" y="0"/>
          <a:ext cx="5180938" cy="579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93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</a:tblGrid>
              <a:tr h="6432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振动的分解：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51513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4C6ED0E-E222-46D7-BA04-A1B20F4D3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902"/>
            <a:ext cx="3546282" cy="23641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C44EC1-8A4E-4A54-8276-DFC9F3347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82" y="638902"/>
            <a:ext cx="3546282" cy="2364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9D01C6-5ADD-4D4C-8B6B-66FAEE927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9" y="3039960"/>
            <a:ext cx="4571999" cy="304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5B1576-AC36-45F1-930B-FD9C4CE6D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46" y="0"/>
            <a:ext cx="5572707" cy="52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1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76AD2-9615-4659-B94F-1F19F96C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静态版李萨如：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CA1973-1C37-4ADF-A29A-57D89839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1" y="1886443"/>
            <a:ext cx="6103952" cy="40693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DDD132-8C7E-4F5E-8321-D220CC8A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64" y="250269"/>
            <a:ext cx="44862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5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A4DEC-0501-42F8-9262-5FCA0D8A74EE}"/>
              </a:ext>
            </a:extLst>
          </p:cNvPr>
          <p:cNvSpPr txBox="1">
            <a:spLocks/>
          </p:cNvSpPr>
          <p:nvPr/>
        </p:nvSpPr>
        <p:spPr>
          <a:xfrm>
            <a:off x="233902" y="1"/>
            <a:ext cx="10428797" cy="985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动态版李萨如：同频率，不同相位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8E22754-634B-41B6-AA9E-593CC83C8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411079"/>
              </p:ext>
            </p:extLst>
          </p:nvPr>
        </p:nvGraphicFramePr>
        <p:xfrm>
          <a:off x="233900" y="954159"/>
          <a:ext cx="11724196" cy="515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09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  <a:gridCol w="5862098">
                  <a:extLst>
                    <a:ext uri="{9D8B030D-6E8A-4147-A177-3AD203B41FA5}">
                      <a16:colId xmlns:a16="http://schemas.microsoft.com/office/drawing/2014/main" val="2742812138"/>
                    </a:ext>
                  </a:extLst>
                </a:gridCol>
              </a:tblGrid>
              <a:tr h="572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Π/4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45843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D957C5B-FFEA-4E77-B41D-3D7A26417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2" y="1621968"/>
            <a:ext cx="5862098" cy="3908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F28614-2827-4848-8B04-F552D7AA6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8517"/>
            <a:ext cx="5862096" cy="39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5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60C3754-3D03-4FB2-A68D-5AF6FD373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11691"/>
              </p:ext>
            </p:extLst>
          </p:nvPr>
        </p:nvGraphicFramePr>
        <p:xfrm>
          <a:off x="233902" y="985961"/>
          <a:ext cx="11724196" cy="515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09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  <a:gridCol w="5862098">
                  <a:extLst>
                    <a:ext uri="{9D8B030D-6E8A-4147-A177-3AD203B41FA5}">
                      <a16:colId xmlns:a16="http://schemas.microsoft.com/office/drawing/2014/main" val="2742812138"/>
                    </a:ext>
                  </a:extLst>
                </a:gridCol>
              </a:tblGrid>
              <a:tr h="572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Π/2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3Π/4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45843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B717852-C138-450F-8E6E-D1A2B73B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1" y="1526821"/>
            <a:ext cx="5867806" cy="39118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E8B66-A5B8-4CAE-92E5-2E10915DF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26820"/>
            <a:ext cx="5867807" cy="39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95D1AFB-B96A-407E-9B74-3E6C7A09F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356714"/>
              </p:ext>
            </p:extLst>
          </p:nvPr>
        </p:nvGraphicFramePr>
        <p:xfrm>
          <a:off x="337267" y="461176"/>
          <a:ext cx="5180938" cy="579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93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</a:tblGrid>
              <a:tr h="6432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Π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51513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BC00076-2402-48B2-9E90-1DEB5636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" y="1222514"/>
            <a:ext cx="5179280" cy="3452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DC77C1-057E-418D-B451-A72CAEADC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547" y="0"/>
            <a:ext cx="634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FF4B70C-5A21-40A6-B3D3-F11F5B7B1791}"/>
              </a:ext>
            </a:extLst>
          </p:cNvPr>
          <p:cNvSpPr txBox="1">
            <a:spLocks/>
          </p:cNvSpPr>
          <p:nvPr/>
        </p:nvSpPr>
        <p:spPr>
          <a:xfrm>
            <a:off x="233902" y="1"/>
            <a:ext cx="10428797" cy="985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动态版李萨如：不同频率，不同相位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6EEA5FF-5D01-4390-BFA5-AE68C01D6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879611"/>
              </p:ext>
            </p:extLst>
          </p:nvPr>
        </p:nvGraphicFramePr>
        <p:xfrm>
          <a:off x="233902" y="985961"/>
          <a:ext cx="11724196" cy="515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09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  <a:gridCol w="5862098">
                  <a:extLst>
                    <a:ext uri="{9D8B030D-6E8A-4147-A177-3AD203B41FA5}">
                      <a16:colId xmlns:a16="http://schemas.microsoft.com/office/drawing/2014/main" val="2742812138"/>
                    </a:ext>
                  </a:extLst>
                </a:gridCol>
              </a:tblGrid>
              <a:tr h="572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v1:v2=2:1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v1:v2=2:1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Π/4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45843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E466D645-5B38-4013-A9FE-BAB38938E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2" y="1558136"/>
            <a:ext cx="5862098" cy="39080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B2EC19-6103-40B5-8132-E94CBE62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8135"/>
            <a:ext cx="5862098" cy="39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7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A5B408A-064C-49D0-9BCB-D97BD314D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964345"/>
              </p:ext>
            </p:extLst>
          </p:nvPr>
        </p:nvGraphicFramePr>
        <p:xfrm>
          <a:off x="233902" y="985961"/>
          <a:ext cx="11724196" cy="515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09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  <a:gridCol w="5862098">
                  <a:extLst>
                    <a:ext uri="{9D8B030D-6E8A-4147-A177-3AD203B41FA5}">
                      <a16:colId xmlns:a16="http://schemas.microsoft.com/office/drawing/2014/main" val="2742812138"/>
                    </a:ext>
                  </a:extLst>
                </a:gridCol>
              </a:tblGrid>
              <a:tr h="572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v1:v2=2:1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Π/2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v1:v2=2:1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3Π/4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45843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99A2244-F927-42A0-B21F-58032CD7F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2" y="1540564"/>
            <a:ext cx="5862098" cy="39080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1B5F99-221C-4BF1-9663-E961F731B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40563"/>
            <a:ext cx="5862097" cy="39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34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1F3CE36-CB97-48DE-9D7F-099E453E7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757361"/>
              </p:ext>
            </p:extLst>
          </p:nvPr>
        </p:nvGraphicFramePr>
        <p:xfrm>
          <a:off x="337267" y="461176"/>
          <a:ext cx="5180938" cy="579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93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</a:tblGrid>
              <a:tr h="6432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v1:v2=2:1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Π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51513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0B70590-FBE5-45C1-972E-5D4E3D38F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3" y="1106875"/>
            <a:ext cx="5185761" cy="34571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1C053D-FA4B-47C5-9897-B9C6E0AF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204" y="0"/>
            <a:ext cx="636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6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5DDA9F2-FBD2-42A1-B85B-2A3DF4E7E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804062"/>
              </p:ext>
            </p:extLst>
          </p:nvPr>
        </p:nvGraphicFramePr>
        <p:xfrm>
          <a:off x="233902" y="985961"/>
          <a:ext cx="11724196" cy="515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098">
                  <a:extLst>
                    <a:ext uri="{9D8B030D-6E8A-4147-A177-3AD203B41FA5}">
                      <a16:colId xmlns:a16="http://schemas.microsoft.com/office/drawing/2014/main" val="2264169845"/>
                    </a:ext>
                  </a:extLst>
                </a:gridCol>
                <a:gridCol w="5862098">
                  <a:extLst>
                    <a:ext uri="{9D8B030D-6E8A-4147-A177-3AD203B41FA5}">
                      <a16:colId xmlns:a16="http://schemas.microsoft.com/office/drawing/2014/main" val="2742812138"/>
                    </a:ext>
                  </a:extLst>
                </a:gridCol>
              </a:tblGrid>
              <a:tr h="572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v1:v2=3:1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频率比：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v1:v2=3:1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相位差：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β1-β2 = Π/4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89967"/>
                  </a:ext>
                </a:extLst>
              </a:tr>
              <a:tr h="45843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166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B3E2618-BCA3-49A8-B846-3F4684CE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1" y="1532614"/>
            <a:ext cx="5859117" cy="39060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FD2855-D4F4-49E3-9FB5-8D74210B2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2613"/>
            <a:ext cx="5859116" cy="39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3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195</Words>
  <Application>Microsoft Office PowerPoint</Application>
  <PresentationFormat>宽屏</PresentationFormat>
  <Paragraphs>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华文中宋</vt:lpstr>
      <vt:lpstr>Arial</vt:lpstr>
      <vt:lpstr>Office 主题​​</vt:lpstr>
      <vt:lpstr>物理课大作业—18342138—zzm</vt:lpstr>
      <vt:lpstr>静态版李萨如：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物理课大作业—18342138—zzm</dc:title>
  <dc:creator>zzm99</dc:creator>
  <cp:lastModifiedBy>zzm99</cp:lastModifiedBy>
  <cp:revision>7</cp:revision>
  <dcterms:created xsi:type="dcterms:W3CDTF">2019-04-25T11:15:25Z</dcterms:created>
  <dcterms:modified xsi:type="dcterms:W3CDTF">2019-04-25T12:35:18Z</dcterms:modified>
</cp:coreProperties>
</file>